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2"/>
  </p:notesMasterIdLst>
  <p:handoutMasterIdLst>
    <p:handoutMasterId r:id="rId23"/>
  </p:handoutMasterIdLst>
  <p:sldIdLst>
    <p:sldId id="275" r:id="rId5"/>
    <p:sldId id="276" r:id="rId6"/>
    <p:sldId id="257" r:id="rId7"/>
    <p:sldId id="265" r:id="rId8"/>
    <p:sldId id="261" r:id="rId9"/>
    <p:sldId id="266" r:id="rId10"/>
    <p:sldId id="270" r:id="rId11"/>
    <p:sldId id="277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E2B4B-0CB6-4B5B-90F8-340E6CA9D235}" v="54" dt="2025-03-25T16:16:24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9" r:id="rId8"/>
    <p:sldLayoutId id="2147483680" r:id="rId9"/>
    <p:sldLayoutId id="2147483681" r:id="rId10"/>
    <p:sldLayoutId id="2147483682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autopsy.com/download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12E3C-392E-60D4-089A-7D3AA6C83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6983D-BADF-4195-EA1B-EE63C5E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19DD5E-69CD-5E21-EE7C-56D1820E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E6F86-B272-6F38-DB84-4443ED3DEDBA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Điền thông tin của người phân tích</a:t>
            </a:r>
            <a:endParaRPr lang="en-ID" sz="240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583D4-DAD7-6469-3DD4-49982448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49" y="2165748"/>
            <a:ext cx="6634501" cy="39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C1B6-EE7F-97DE-3C59-93B2A50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4D9D3-8F45-33D7-1A66-489DEA3D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E36B11-341C-946E-6626-6FB6FB5F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C95A5-459C-7C3B-E8B0-4DD81A357751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B3: </a:t>
            </a:r>
            <a:r>
              <a:rPr lang="en-US" sz="2400"/>
              <a:t>Lựa chọn nguồn dữ liệu</a:t>
            </a:r>
            <a:endParaRPr lang="en-ID" sz="2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AF8107-F8CC-A94F-048F-CFFD2C71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52" y="2165748"/>
            <a:ext cx="6310556" cy="39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6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F8151-C9B9-0CA5-D997-99A0C523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61873-AFE9-8366-E8E9-CEBC4A9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ADA6B7-91A3-FD98-BA44-24EC6EC0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F8A96-0AEE-B457-E425-C3FCE6E8728B}"/>
              </a:ext>
            </a:extLst>
          </p:cNvPr>
          <p:cNvSpPr txBox="1"/>
          <p:nvPr/>
        </p:nvSpPr>
        <p:spPr>
          <a:xfrm>
            <a:off x="235077" y="1271533"/>
            <a:ext cx="5104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Một số nguồn dữ liệu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/>
              <a:t>Disk Image or VM File </a:t>
            </a:r>
            <a:r>
              <a:rPr lang="en-ID" sz="1600"/>
              <a:t>(Ảnh đĩa hoặc tệp máy ảo): </a:t>
            </a:r>
            <a:r>
              <a:rPr lang="vi-VN" sz="1600"/>
              <a:t>Dùng để phân tích ảnh đĩa pháp y, bao gồm các định dạng như E01, DD, RAW, VMDK (máy ảo VMware), VHD (Virtual Hard Disk).</a:t>
            </a:r>
            <a:endParaRPr lang="en-US" sz="1600"/>
          </a:p>
          <a:p>
            <a:pPr marL="342900" indent="-342900">
              <a:buFont typeface="+mj-lt"/>
              <a:buAutoNum type="arabicPeriod"/>
            </a:pPr>
            <a:endParaRPr lang="en-US" sz="1600"/>
          </a:p>
          <a:p>
            <a:pPr marL="342900" indent="-342900">
              <a:buFont typeface="+mj-lt"/>
              <a:buAutoNum type="arabicPeriod"/>
            </a:pPr>
            <a:r>
              <a:rPr lang="en-ID" sz="1600" b="1"/>
              <a:t>Local Disk (Ổ đĩa cục bộ): </a:t>
            </a:r>
            <a:r>
              <a:rPr lang="en-ID" sz="1600"/>
              <a:t>Cho phép phân tích trực tiếp ổ đĩa hoặc phân vùng đang kết nối với hệ thống.</a:t>
            </a:r>
          </a:p>
          <a:p>
            <a:pPr marL="342900" indent="-342900">
              <a:buFont typeface="+mj-lt"/>
              <a:buAutoNum type="arabicPeriod"/>
            </a:pPr>
            <a:endParaRPr lang="en-ID" sz="1600"/>
          </a:p>
          <a:p>
            <a:pPr marL="342900" indent="-342900">
              <a:buFont typeface="+mj-lt"/>
              <a:buAutoNum type="arabicPeriod"/>
            </a:pPr>
            <a:r>
              <a:rPr lang="fr-FR" sz="1600" b="1"/>
              <a:t>Logical Files (Tệp và thư mục logic): </a:t>
            </a:r>
            <a:r>
              <a:rPr lang="fr-FR" sz="1600"/>
              <a:t>D</a:t>
            </a:r>
            <a:r>
              <a:rPr lang="vi-VN" sz="1600"/>
              <a:t>ùng để phân tích các tệp hoặc thư mục cụ thể thay vì toàn bộ ổ đĩa.</a:t>
            </a:r>
            <a:endParaRPr lang="en-US" sz="160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6E7250-7E8A-4A88-8364-9DD23E34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97" r="43635" b="25536"/>
          <a:stretch/>
        </p:blipFill>
        <p:spPr>
          <a:xfrm>
            <a:off x="5697876" y="1613140"/>
            <a:ext cx="3144956" cy="4513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579963-F84F-A6D3-40F0-A1B7F8CDB821}"/>
              </a:ext>
            </a:extLst>
          </p:cNvPr>
          <p:cNvSpPr txBox="1"/>
          <p:nvPr/>
        </p:nvSpPr>
        <p:spPr>
          <a:xfrm>
            <a:off x="235077" y="5085842"/>
            <a:ext cx="5104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Tuy nhiên, ta sẽ chọn </a:t>
            </a:r>
            <a:r>
              <a:rPr lang="en-US" sz="1600" i="1"/>
              <a:t>Disk Image or VM File </a:t>
            </a:r>
            <a:r>
              <a:rPr lang="en-US" sz="1600"/>
              <a:t>để phân tích file .dd</a:t>
            </a:r>
          </a:p>
        </p:txBody>
      </p:sp>
    </p:spTree>
    <p:extLst>
      <p:ext uri="{BB962C8B-B14F-4D97-AF65-F5344CB8AC3E}">
        <p14:creationId xmlns:p14="http://schemas.microsoft.com/office/powerpoint/2010/main" val="403533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5A5E-1403-6CFE-FFE4-7ACA26BC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2E884-DB58-AC98-EE82-4B680FAF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B642AD-ED6A-3D98-BE6C-6DBA8689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3991B-3FC8-53D5-73C2-BCA17656C062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B4: </a:t>
            </a:r>
            <a:r>
              <a:rPr lang="en-US" sz="2400"/>
              <a:t>Lựa chọn mô-đun xử lý</a:t>
            </a:r>
            <a:endParaRPr lang="en-ID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1A1EF-F4DE-868F-535A-93650056BB43}"/>
              </a:ext>
            </a:extLst>
          </p:cNvPr>
          <p:cNvSpPr txBox="1"/>
          <p:nvPr/>
        </p:nvSpPr>
        <p:spPr>
          <a:xfrm>
            <a:off x="235077" y="1988078"/>
            <a:ext cx="4336923" cy="96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Đây là các mô-đun xử lý thể hiện cách thức phân tích dữ liệu để lấy ra các thông tin cụ thể từ nguồn dữ liệu.</a:t>
            </a:r>
            <a:endParaRPr lang="en-ID" sz="1600">
              <a:effectLst/>
              <a:latin typeface="Aptos" panose="020B00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CA3D66-3B45-45DA-9A72-2200488D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50" t="5987" r="41017" b="15560"/>
          <a:stretch/>
        </p:blipFill>
        <p:spPr>
          <a:xfrm>
            <a:off x="5374256" y="1284888"/>
            <a:ext cx="3450565" cy="4810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1BAAC-E6C6-0086-D618-241A17F5F798}"/>
              </a:ext>
            </a:extLst>
          </p:cNvPr>
          <p:cNvSpPr txBox="1"/>
          <p:nvPr/>
        </p:nvSpPr>
        <p:spPr>
          <a:xfrm>
            <a:off x="235077" y="3228953"/>
            <a:ext cx="4336923" cy="319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Một số mô-đun cơ bản: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D" sz="1600" b="1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Recent Activity: </a:t>
            </a:r>
            <a:r>
              <a:rPr lang="vi-VN" sz="160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Trích xuất hoạt động gần đây của người dùng như lịch sử trình duyệt, mở tệp gần đây, truy cập hệ thống, v.v.</a:t>
            </a:r>
            <a:endParaRPr lang="en-ID" sz="1600">
              <a:effectLst/>
              <a:latin typeface="Aptos" panose="020B00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600" b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Extension Mismatch Detector</a:t>
            </a:r>
            <a:r>
              <a:rPr lang="en-US" sz="1600" b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 hiện các tệp có phần mở rộng không khớp với nội dung thực tế (ví dụ: tệp </a:t>
            </a:r>
            <a:r>
              <a:rPr lang="en-ID" sz="16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.jpg</a:t>
            </a:r>
            <a:r>
              <a:rPr lang="en-ID" sz="16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thực chất là một </a:t>
            </a:r>
            <a:r>
              <a:rPr lang="en-ID" sz="16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.exe</a:t>
            </a:r>
            <a:r>
              <a:rPr lang="en-ID" sz="16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D" sz="1600">
              <a:effectLst/>
              <a:latin typeface="Aptos" panose="020B00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D" sz="1600">
              <a:effectLst/>
              <a:latin typeface="Aptos" panose="020B00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3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D9D8-897B-BD51-5250-904E2F0F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E67B3-99D7-EC1D-321C-45E0265A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FDBC40-2123-11E8-6C53-EB9F1189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D51D3-15EE-6138-C40A-619991633136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Giao diện sau khi phân tích xử lý xong</a:t>
            </a:r>
            <a:endParaRPr lang="en-ID" sz="24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4F53D9-9F2E-A60C-9943-F5FEF79B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3" y="2035888"/>
            <a:ext cx="7430494" cy="41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2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3995-0AA8-47F8-980A-9D52A218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6D76F-D4A9-8CEF-9DA1-FFC9C29B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169E45-1CCF-92F0-07A5-734F6E81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B2A4E-7927-9E53-EB22-3C1AE1F39A30}"/>
              </a:ext>
            </a:extLst>
          </p:cNvPr>
          <p:cNvSpPr txBox="1"/>
          <p:nvPr/>
        </p:nvSpPr>
        <p:spPr>
          <a:xfrm>
            <a:off x="235077" y="1271533"/>
            <a:ext cx="8689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B5:</a:t>
            </a:r>
            <a:r>
              <a:rPr lang="en-US" sz="2400"/>
              <a:t> Chọn Deleted Files </a:t>
            </a:r>
            <a:r>
              <a:rPr lang="en-US" sz="2400">
                <a:sym typeface="Wingdings" panose="05000000000000000000" pitchFamily="2" charset="2"/>
              </a:rPr>
              <a:t> Chọn All. Từ đó có thể khôi phục các file đã xóa trước đó.</a:t>
            </a:r>
            <a:endParaRPr lang="en-ID" sz="2400" b="1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36E7AB-B211-F0D4-8F91-853721E1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3" y="2128036"/>
            <a:ext cx="7518474" cy="41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AA342-34D4-1D2B-58E2-D92E932C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124F-2EA7-DDB8-E908-D7A6BF898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1771324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+mn-lt"/>
              </a:rPr>
              <a:t>Ưu điểm</a:t>
            </a:r>
          </a:p>
          <a:p>
            <a:r>
              <a:rPr lang="en-ID" sz="1600">
                <a:latin typeface="+mn-lt"/>
              </a:rPr>
              <a:t>Miễn phí, mã nguồn mở</a:t>
            </a:r>
          </a:p>
          <a:p>
            <a:r>
              <a:rPr lang="en-ID" sz="1600">
                <a:latin typeface="+mn-lt"/>
              </a:rPr>
              <a:t>Giao diện trực quan</a:t>
            </a:r>
          </a:p>
          <a:p>
            <a:r>
              <a:rPr lang="en-ID" sz="1600">
                <a:latin typeface="+mn-lt"/>
              </a:rPr>
              <a:t>Hỗ trợ nhiều định dạng ổ đĩa</a:t>
            </a:r>
            <a:endParaRPr lang="en-ID" sz="240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DFE81-8460-0945-7A56-3937A240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1771324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+mn-lt"/>
              </a:rPr>
              <a:t>Nhược điểm</a:t>
            </a:r>
          </a:p>
          <a:p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thể khôi phục 100% dữ liệu nếu bị ghi đè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Yêu cầu kiến thức cơ bản về pháp y số</a:t>
            </a:r>
            <a:endParaRPr lang="en-ID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A1EB99-E055-A6F6-0542-E8E090F7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B449BE-8D9B-BDA2-4E32-CB0389B355D0}"/>
              </a:ext>
            </a:extLst>
          </p:cNvPr>
          <p:cNvSpPr txBox="1">
            <a:spLocks/>
          </p:cNvSpPr>
          <p:nvPr/>
        </p:nvSpPr>
        <p:spPr>
          <a:xfrm>
            <a:off x="528827" y="4019789"/>
            <a:ext cx="7929373" cy="1771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+mn-lt"/>
              </a:rPr>
              <a:t>Kết luận</a:t>
            </a:r>
            <a:endParaRPr lang="en-US" sz="160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1600">
                <a:latin typeface="+mn-lt"/>
              </a:rPr>
              <a:t>Autopsy là công cụ mạnh mẽ trong điều tra số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>
                <a:latin typeface="+mn-lt"/>
              </a:rPr>
              <a:t>Hữu ích cho việc khôi phục file từ ổ đĩa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>
                <a:latin typeface="+mn-lt"/>
              </a:rPr>
              <a:t>Có thể kết hợp với các công cụ khác để tối ưu hiệu quả</a:t>
            </a:r>
          </a:p>
        </p:txBody>
      </p:sp>
    </p:spTree>
    <p:extLst>
      <p:ext uri="{BB962C8B-B14F-4D97-AF65-F5344CB8AC3E}">
        <p14:creationId xmlns:p14="http://schemas.microsoft.com/office/powerpoint/2010/main" val="23230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826414"/>
            <a:ext cx="749741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Tìm hiểu Autopsy và ứng dụng khôi phục file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869547"/>
            <a:ext cx="7342482" cy="1513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Người thực hiện: Ngô Trung Hiếu</a:t>
            </a:r>
          </a:p>
          <a:p>
            <a:r>
              <a:rPr lang="en-US" sz="2800" b="0"/>
              <a:t>MSSV: 20225316</a:t>
            </a:r>
          </a:p>
          <a:p>
            <a:r>
              <a:rPr lang="en-US" sz="2800" b="0"/>
              <a:t>Môn: Project II – IT3931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I. Autopsy</a:t>
            </a:r>
          </a:p>
        </p:txBody>
      </p:sp>
      <p:pic>
        <p:nvPicPr>
          <p:cNvPr id="11" name="Picture 6" descr="Exploring the Power of Autopsy Forensic Software">
            <a:extLst>
              <a:ext uri="{FF2B5EF4-FFF2-40B4-BE49-F238E27FC236}">
                <a16:creationId xmlns:a16="http://schemas.microsoft.com/office/drawing/2014/main" id="{CB667477-22FA-46A4-042C-928BFB4B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86" y="2769079"/>
            <a:ext cx="5469147" cy="30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AEDEE-95FD-F08E-A5E4-B9D7D94A98E4}"/>
              </a:ext>
            </a:extLst>
          </p:cNvPr>
          <p:cNvSpPr txBox="1"/>
          <p:nvPr/>
        </p:nvSpPr>
        <p:spPr>
          <a:xfrm>
            <a:off x="235077" y="1101729"/>
            <a:ext cx="8673846" cy="1397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b="1"/>
              <a:t>Autopsy</a:t>
            </a:r>
            <a:r>
              <a:rPr lang="vi-VN"/>
              <a:t> là một công cụ mã nguồn mở dùng để phân tích dữ liệu trong điều tra pháp y kỹ thuật số (Digital Forensics). Công cụ này thường được sử dụng để phân tích ổ cứng, thiết bị lưu trữ, và các hệ thống tệp nhằm trích xuất, phục hồi và phân tích dữ liệu phục vụ điều tra.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Chức năng chính của Autopsy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7F982-2FC6-7BD2-F0BE-4A62E3F6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4" y="1573700"/>
            <a:ext cx="1315395" cy="1315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47DE51-494F-E652-DFD9-E6F37CADDC27}"/>
              </a:ext>
            </a:extLst>
          </p:cNvPr>
          <p:cNvSpPr txBox="1"/>
          <p:nvPr/>
        </p:nvSpPr>
        <p:spPr>
          <a:xfrm>
            <a:off x="254052" y="3085217"/>
            <a:ext cx="199053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D" sz="2000"/>
              <a:t>Phân tích ổ đĩa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5CC9F6-104B-2882-3BDC-59723A7880BD}"/>
              </a:ext>
            </a:extLst>
          </p:cNvPr>
          <p:cNvGrpSpPr/>
          <p:nvPr/>
        </p:nvGrpSpPr>
        <p:grpSpPr>
          <a:xfrm>
            <a:off x="3378324" y="1573700"/>
            <a:ext cx="2387353" cy="1948560"/>
            <a:chOff x="3258533" y="1573700"/>
            <a:chExt cx="2387353" cy="19485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4315D89-5691-0121-366E-F0381AD5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2105" y="1573700"/>
              <a:ext cx="1315395" cy="131539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056983-73F8-9BF4-F45E-72FFDE83B27A}"/>
                </a:ext>
              </a:extLst>
            </p:cNvPr>
            <p:cNvSpPr txBox="1"/>
            <p:nvPr/>
          </p:nvSpPr>
          <p:spPr>
            <a:xfrm>
              <a:off x="3258533" y="3085217"/>
              <a:ext cx="2387353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ID" sz="2000"/>
                <a:t>Tìm kiếm từ khóa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671A850-97B8-2D50-AD8F-08AC84671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575" y="1573700"/>
            <a:ext cx="1315395" cy="13153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36CCDD-A683-45DE-BB3F-35B5A268359B}"/>
              </a:ext>
            </a:extLst>
          </p:cNvPr>
          <p:cNvSpPr txBox="1"/>
          <p:nvPr/>
        </p:nvSpPr>
        <p:spPr>
          <a:xfrm>
            <a:off x="6502595" y="3085217"/>
            <a:ext cx="2387353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ID" sz="2000"/>
              <a:t>Phân tích hình ảnh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530348-563C-27BA-34B7-1A4A05BEA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051" y="3970846"/>
            <a:ext cx="1519687" cy="151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1D4029-E2CA-4BBA-A2A8-9436DACC3ECE}"/>
              </a:ext>
            </a:extLst>
          </p:cNvPr>
          <p:cNvSpPr txBox="1"/>
          <p:nvPr/>
        </p:nvSpPr>
        <p:spPr>
          <a:xfrm>
            <a:off x="1969625" y="5417044"/>
            <a:ext cx="199053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Trích xuất email</a:t>
            </a:r>
            <a:endParaRPr lang="en-ID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267D6C-B37B-D2BC-5457-588DFA929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323" y="4096730"/>
            <a:ext cx="1187570" cy="11875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33ECA6-11F0-7B13-3011-7992E568F148}"/>
              </a:ext>
            </a:extLst>
          </p:cNvPr>
          <p:cNvSpPr txBox="1"/>
          <p:nvPr/>
        </p:nvSpPr>
        <p:spPr>
          <a:xfrm>
            <a:off x="5183839" y="5417044"/>
            <a:ext cx="199053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Phát hiện mã độc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II. Ứng dụng Autopsy khôi phục 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BC957-47B7-A832-6430-1AA8EB0A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90" y="1503871"/>
            <a:ext cx="1688465" cy="1688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942D2C-E942-9029-3FD2-FDFACBDCB4B9}"/>
              </a:ext>
            </a:extLst>
          </p:cNvPr>
          <p:cNvSpPr txBox="1"/>
          <p:nvPr/>
        </p:nvSpPr>
        <p:spPr>
          <a:xfrm>
            <a:off x="235077" y="1271533"/>
            <a:ext cx="4000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/>
              <a:t>Trong bài này, ta sẽ sử dụng Autopsy để có thể khôi phục lại dữ liệu từ file .dd</a:t>
            </a:r>
          </a:p>
          <a:p>
            <a:endParaRPr lang="en-ID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/>
              <a:t>Khôi phục file bị xóa do thao tác nhầm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/>
              <a:t>Phục hồi dữ liệu từ ổ cứng bị hỏng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/>
              <a:t>Điều tra dấu vết file cũ trên ổ đĩa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B263C7-108B-6044-BCEF-323C7899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382" y="3192336"/>
            <a:ext cx="3182391" cy="31823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042146-A702-AD8F-AE6E-CA6ECFD52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15" y="3539144"/>
            <a:ext cx="1506747" cy="15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1B0-E70E-1D34-F858-F65D7FEB2D69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/>
              <a:t>B1: </a:t>
            </a:r>
            <a:r>
              <a:rPr lang="en-ID" sz="2400"/>
              <a:t>Cài đặt và chạy Autopsy (</a:t>
            </a:r>
            <a:r>
              <a:rPr lang="en-ID" sz="2400">
                <a:hlinkClick r:id="rId2"/>
              </a:rPr>
              <a:t>https://www.autopsy.com/download/</a:t>
            </a:r>
            <a:r>
              <a:rPr lang="en-ID" sz="2400"/>
              <a:t>) </a:t>
            </a:r>
            <a:endParaRPr lang="en-ID" sz="2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30C75-3F16-4241-D87C-D26837C7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5" y="2571291"/>
            <a:ext cx="8954750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33EAD-1E65-327E-AA71-C824AF8FB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4C732-C548-9517-5727-3F8203B6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BE6BF2-2984-59BC-A5B4-F000711E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EEB05-2AB1-D224-A1C2-373A05C01CAC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/>
              <a:t>B2: </a:t>
            </a:r>
            <a:r>
              <a:rPr lang="en-ID" sz="2400"/>
              <a:t>Tạo một Case mới và thêm ổ đĩa cần phân tích</a:t>
            </a:r>
            <a:endParaRPr lang="en-ID" sz="2400" b="1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002779-5E36-BBFC-E233-545C00B0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00" t="22956" r="24079" b="17593"/>
          <a:stretch/>
        </p:blipFill>
        <p:spPr>
          <a:xfrm>
            <a:off x="1470803" y="2165747"/>
            <a:ext cx="6202393" cy="39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3A294-7EBD-3E74-E79A-51C46ED8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ECA25-B917-A7D7-89B3-99B3BD3E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E2521D-703C-C213-ED3B-DFA8F027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dẫn sử dụng Autopsy để khôi phục file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F614C-52B5-2606-7C5F-4DB2357DA5F3}"/>
              </a:ext>
            </a:extLst>
          </p:cNvPr>
          <p:cNvSpPr txBox="1"/>
          <p:nvPr/>
        </p:nvSpPr>
        <p:spPr>
          <a:xfrm>
            <a:off x="235077" y="1271533"/>
            <a:ext cx="868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Điền tên case và chỉ định vị trí cho case</a:t>
            </a:r>
            <a:endParaRPr lang="en-ID" sz="24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00CF84-D738-192D-9402-75DE18F6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53" y="2152010"/>
            <a:ext cx="6803493" cy="39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204C4178FE984FA67573495BBC3FF6" ma:contentTypeVersion="13" ma:contentTypeDescription="Create a new document." ma:contentTypeScope="" ma:versionID="09975f579fa2789732a6ebc709cc59c6">
  <xsd:schema xmlns:xsd="http://www.w3.org/2001/XMLSchema" xmlns:xs="http://www.w3.org/2001/XMLSchema" xmlns:p="http://schemas.microsoft.com/office/2006/metadata/properties" xmlns:ns3="c240a0c8-d45c-4ab7-9469-3a0ee2ec1550" xmlns:ns4="cd08e727-9fc4-4861-afe5-2a5b8b7f9ae5" targetNamespace="http://schemas.microsoft.com/office/2006/metadata/properties" ma:root="true" ma:fieldsID="5078a82a108482be8d147ade7ebe65a4" ns3:_="" ns4:_="">
    <xsd:import namespace="c240a0c8-d45c-4ab7-9469-3a0ee2ec1550"/>
    <xsd:import namespace="cd08e727-9fc4-4861-afe5-2a5b8b7f9a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0a0c8-d45c-4ab7-9469-3a0ee2ec15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8e727-9fc4-4861-afe5-2a5b8b7f9a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40a0c8-d45c-4ab7-9469-3a0ee2ec1550" xsi:nil="true"/>
  </documentManagement>
</p:properties>
</file>

<file path=customXml/itemProps1.xml><?xml version="1.0" encoding="utf-8"?>
<ds:datastoreItem xmlns:ds="http://schemas.openxmlformats.org/officeDocument/2006/customXml" ds:itemID="{0738EF7A-A4C2-420D-8394-938BF8B3F8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40a0c8-d45c-4ab7-9469-3a0ee2ec1550"/>
    <ds:schemaRef ds:uri="cd08e727-9fc4-4861-afe5-2a5b8b7f9a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F13CF8-019C-4E05-8F91-E0E702FFC1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A23D10-DECD-4A2C-AFF2-EBF5F2EA5E3E}">
  <ds:schemaRefs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cd08e727-9fc4-4861-afe5-2a5b8b7f9ae5"/>
    <ds:schemaRef ds:uri="http://schemas.microsoft.com/office/2006/documentManagement/types"/>
    <ds:schemaRef ds:uri="http://schemas.microsoft.com/office/infopath/2007/PartnerControls"/>
    <ds:schemaRef ds:uri="c240a0c8-d45c-4ab7-9469-3a0ee2ec155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666</Words>
  <Application>Microsoft Office PowerPoint</Application>
  <PresentationFormat>On-screen Show (4:3)</PresentationFormat>
  <Paragraphs>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I. Autopsy</vt:lpstr>
      <vt:lpstr>Chức năng chính của Autopsy</vt:lpstr>
      <vt:lpstr>II. Ứng dụng Autopsy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Hướng dẫn sử dụng Autopsy để khôi phục file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Ngo Trung Hieu 20225316</cp:lastModifiedBy>
  <cp:revision>18</cp:revision>
  <dcterms:created xsi:type="dcterms:W3CDTF">2021-05-28T04:32:29Z</dcterms:created>
  <dcterms:modified xsi:type="dcterms:W3CDTF">2025-03-25T16:17:38Z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0x01010058204C4178FE984FA67573495BBC3FF6</vt:lpwstr>
  </property>
</Properties>
</file>